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56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A4A8-4706-4AD3-8CA7-E738CD38E474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808D-0C49-4978-A16B-66263214A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2896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A4A8-4706-4AD3-8CA7-E738CD38E474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808D-0C49-4978-A16B-66263214A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0714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A4A8-4706-4AD3-8CA7-E738CD38E474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808D-0C49-4978-A16B-66263214A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749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A4A8-4706-4AD3-8CA7-E738CD38E474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808D-0C49-4978-A16B-66263214A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7605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A4A8-4706-4AD3-8CA7-E738CD38E474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808D-0C49-4978-A16B-66263214A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3416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A4A8-4706-4AD3-8CA7-E738CD38E474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808D-0C49-4978-A16B-66263214A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48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A4A8-4706-4AD3-8CA7-E738CD38E474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808D-0C49-4978-A16B-66263214A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8523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A4A8-4706-4AD3-8CA7-E738CD38E474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808D-0C49-4978-A16B-66263214A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9912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A4A8-4706-4AD3-8CA7-E738CD38E474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808D-0C49-4978-A16B-66263214A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9759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A4A8-4706-4AD3-8CA7-E738CD38E474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808D-0C49-4978-A16B-66263214A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591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A4A8-4706-4AD3-8CA7-E738CD38E474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808D-0C49-4978-A16B-66263214A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859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EA4A8-4706-4AD3-8CA7-E738CD38E474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3808D-0C49-4978-A16B-66263214A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1868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125180"/>
              </p:ext>
            </p:extLst>
          </p:nvPr>
        </p:nvGraphicFramePr>
        <p:xfrm>
          <a:off x="35496" y="26868"/>
          <a:ext cx="9108504" cy="6064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577"/>
                <a:gridCol w="743123"/>
                <a:gridCol w="3149443"/>
                <a:gridCol w="775051"/>
                <a:gridCol w="606402"/>
                <a:gridCol w="262963"/>
                <a:gridCol w="903833"/>
                <a:gridCol w="2242112"/>
              </a:tblGrid>
              <a:tr h="357858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#</a:t>
                      </a:r>
                      <a:endParaRPr lang="de-DE" sz="140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Ermittlung der produktiven Monteurstunden</a:t>
                      </a:r>
                      <a:endParaRPr lang="de-DE" sz="140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Summe</a:t>
                      </a:r>
                      <a:endParaRPr lang="de-DE" sz="140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Ihr Betrieb</a:t>
                      </a:r>
                      <a:endParaRPr lang="de-DE" sz="140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7858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de-DE" sz="140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365</a:t>
                      </a:r>
                      <a:endParaRPr lang="de-DE" sz="140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Kalendertage</a:t>
                      </a:r>
                      <a:endParaRPr lang="de-DE" sz="140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365</a:t>
                      </a:r>
                      <a:endParaRPr lang="de-DE" sz="140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57858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de-DE" sz="140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– 104</a:t>
                      </a:r>
                      <a:endParaRPr lang="de-DE" sz="140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Samstage und Sonntage p. a.</a:t>
                      </a:r>
                      <a:endParaRPr lang="de-DE" sz="140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261</a:t>
                      </a:r>
                      <a:endParaRPr lang="de-DE" sz="140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083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–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Feiertage, die stets auf einen Wochentag/Arbeitstag fallen</a:t>
                      </a:r>
                      <a:endParaRPr lang="de-DE" sz="140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254</a:t>
                      </a:r>
                      <a:endParaRPr lang="de-DE" sz="140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57858"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de-DE" sz="1400" b="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254</a:t>
                      </a:r>
                      <a:endParaRPr lang="de-DE" sz="1400" b="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400" b="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Arbeitstage p. a.</a:t>
                      </a:r>
                      <a:endParaRPr lang="de-DE" sz="1400" b="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de-DE" sz="1400" b="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254</a:t>
                      </a:r>
                      <a:endParaRPr lang="de-DE" sz="1400" b="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57858"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de-DE" sz="1400" b="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25/30</a:t>
                      </a:r>
                      <a:endParaRPr lang="de-DE" sz="1400" b="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400" b="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Tage Urlaub p. a.</a:t>
                      </a:r>
                      <a:endParaRPr lang="de-DE" sz="1400" b="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b="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229</a:t>
                      </a:r>
                      <a:endParaRPr lang="de-DE" sz="1400" b="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b="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224</a:t>
                      </a:r>
                      <a:endParaRPr lang="de-DE" sz="1400" b="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578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–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400" b="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Tage Krankheit p. a. </a:t>
                      </a:r>
                      <a:r>
                        <a:rPr lang="de-DE" sz="1000" b="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1)</a:t>
                      </a:r>
                      <a:endParaRPr lang="de-DE" sz="1000" b="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b="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224</a:t>
                      </a:r>
                      <a:endParaRPr lang="de-DE" sz="1400" b="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b="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219</a:t>
                      </a:r>
                      <a:endParaRPr lang="de-DE" sz="1400" b="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578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de-DE" sz="1400" b="0" dirty="0" smtClean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–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400" b="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Tage Schulung p. a. </a:t>
                      </a:r>
                      <a:r>
                        <a:rPr lang="de-DE" sz="1000" b="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1)</a:t>
                      </a:r>
                      <a:endParaRPr lang="de-DE" sz="1000" b="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b="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218</a:t>
                      </a:r>
                      <a:endParaRPr lang="de-DE" sz="1400" b="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b="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213</a:t>
                      </a:r>
                      <a:endParaRPr lang="de-DE" sz="1400" b="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57858"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de-DE" sz="1400" b="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b="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400" b="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Anwesenheitstage p. a.</a:t>
                      </a:r>
                      <a:endParaRPr lang="de-DE" sz="1400" b="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b="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218</a:t>
                      </a:r>
                      <a:endParaRPr lang="de-DE" sz="1400" b="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b="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213</a:t>
                      </a:r>
                      <a:endParaRPr lang="de-DE" sz="1400" b="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08358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de-DE" sz="140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Anwesenheit pro Tag/Std.</a:t>
                      </a:r>
                    </a:p>
                    <a:p>
                      <a:r>
                        <a:rPr lang="de-DE" sz="140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Beispiel:</a:t>
                      </a:r>
                      <a:r>
                        <a:rPr lang="de-DE" sz="1400" baseline="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 36-/38-/40-Std.-Woche</a:t>
                      </a:r>
                      <a:endParaRPr lang="de-DE" sz="140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7,2</a:t>
                      </a:r>
                      <a:endParaRPr lang="de-DE" sz="140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7,6</a:t>
                      </a:r>
                      <a:endParaRPr lang="de-DE" sz="140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de-DE" sz="140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08358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de-DE" sz="140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Anwesenheitsstunden p. a.</a:t>
                      </a:r>
                    </a:p>
                    <a:p>
                      <a:r>
                        <a:rPr lang="de-DE" sz="140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bei 218 Anwesenheitstagen</a:t>
                      </a:r>
                      <a:endParaRPr lang="de-DE" sz="140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1.570</a:t>
                      </a:r>
                      <a:endParaRPr lang="de-DE" sz="140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1.656</a:t>
                      </a:r>
                      <a:endParaRPr lang="de-DE" sz="140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1.744</a:t>
                      </a:r>
                      <a:endParaRPr lang="de-DE" sz="140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08358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de-DE" sz="140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Anwesenheitsstunden p. a.</a:t>
                      </a:r>
                    </a:p>
                    <a:p>
                      <a:r>
                        <a:rPr lang="de-DE" sz="140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bei 213 Anwesenheitstagen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1.534</a:t>
                      </a:r>
                      <a:endParaRPr lang="de-DE" sz="140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1.618</a:t>
                      </a:r>
                      <a:endParaRPr lang="de-DE" sz="140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1.704</a:t>
                      </a:r>
                      <a:endParaRPr lang="de-DE" sz="140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08358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de-DE" sz="140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90 % </a:t>
                      </a:r>
                      <a:r>
                        <a:rPr lang="de-DE" sz="100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2)</a:t>
                      </a:r>
                      <a:r>
                        <a:rPr lang="de-DE" sz="140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 Produktivleistung gerechnet von Anwesenheit</a:t>
                      </a:r>
                      <a:r>
                        <a:rPr lang="de-DE" sz="1400" baseline="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 in Stunden </a:t>
                      </a:r>
                      <a:r>
                        <a:rPr lang="de-DE" sz="100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3)</a:t>
                      </a:r>
                      <a:endParaRPr lang="de-DE" sz="100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1.380</a:t>
                      </a:r>
                    </a:p>
                    <a:p>
                      <a:pPr algn="ctr"/>
                      <a:r>
                        <a:rPr lang="de-DE" sz="100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3) 4)</a:t>
                      </a:r>
                      <a:endParaRPr lang="de-DE" sz="100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1.456</a:t>
                      </a:r>
                    </a:p>
                    <a:p>
                      <a:pPr algn="ctr"/>
                      <a:r>
                        <a:rPr lang="de-DE" sz="100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3) 4)</a:t>
                      </a:r>
                      <a:endParaRPr lang="de-DE" sz="100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1.533</a:t>
                      </a:r>
                    </a:p>
                    <a:p>
                      <a:pPr algn="ctr"/>
                      <a:r>
                        <a:rPr lang="de-DE" sz="1000" dirty="0" smtClean="0">
                          <a:latin typeface="Arial" panose="020B0604020202020204" pitchFamily="34" charset="0"/>
                          <a:ea typeface="Hyundai Sans Text Office" panose="020B0504040000000000" pitchFamily="34" charset="0"/>
                          <a:cs typeface="Arial" panose="020B0604020202020204" pitchFamily="34" charset="0"/>
                        </a:rPr>
                        <a:t>3) 4)</a:t>
                      </a:r>
                      <a:endParaRPr lang="de-DE" sz="100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anose="020B0604020202020204" pitchFamily="34" charset="0"/>
                        <a:ea typeface="Hyundai Sans Text Office" panose="020B0504040000000000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1200460" y="6076411"/>
            <a:ext cx="482453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anose="020B0604020202020204" pitchFamily="34" charset="0"/>
                <a:ea typeface="Hyundai Sans Text Office" panose="020B0504040000000000" pitchFamily="34" charset="0"/>
                <a:cs typeface="Arial" panose="020B0604020202020204" pitchFamily="34" charset="0"/>
              </a:rPr>
              <a:t>1) Erfahrungswerte</a:t>
            </a:r>
          </a:p>
          <a:p>
            <a:r>
              <a:rPr lang="de-DE" sz="900" dirty="0" smtClean="0">
                <a:latin typeface="Arial" panose="020B0604020202020204" pitchFamily="34" charset="0"/>
                <a:ea typeface="Hyundai Sans Text Office" panose="020B0504040000000000" pitchFamily="34" charset="0"/>
                <a:cs typeface="Arial" panose="020B0604020202020204" pitchFamily="34" charset="0"/>
              </a:rPr>
              <a:t>2) Bei guter Organisation und Führung können auch 95 % erreicht werden</a:t>
            </a:r>
          </a:p>
          <a:p>
            <a:r>
              <a:rPr lang="de-DE" sz="900" dirty="0" smtClean="0">
                <a:latin typeface="Arial" panose="020B0604020202020204" pitchFamily="34" charset="0"/>
                <a:ea typeface="Hyundai Sans Text Office" panose="020B0504040000000000" pitchFamily="34" charset="0"/>
                <a:cs typeface="Arial" panose="020B0604020202020204" pitchFamily="34" charset="0"/>
              </a:rPr>
              <a:t>3) Produktiv-SOLL-Stunden x gewichteter Std.-V.-Satz = Ziel-Umsatz Werkstatt</a:t>
            </a:r>
          </a:p>
          <a:p>
            <a:r>
              <a:rPr lang="de-DE" sz="900" dirty="0" smtClean="0">
                <a:latin typeface="Arial" panose="020B0604020202020204" pitchFamily="34" charset="0"/>
                <a:ea typeface="Hyundai Sans Text Office" panose="020B0504040000000000" pitchFamily="34" charset="0"/>
                <a:cs typeface="Arial" panose="020B0604020202020204" pitchFamily="34" charset="0"/>
              </a:rPr>
              <a:t>4) Anzahl Monteure = Jahresziel</a:t>
            </a:r>
          </a:p>
          <a:p>
            <a:r>
              <a:rPr lang="de-DE" sz="900" dirty="0" smtClean="0">
                <a:latin typeface="Arial" panose="020B0604020202020204" pitchFamily="34" charset="0"/>
                <a:ea typeface="Hyundai Sans Text Office" panose="020B0504040000000000" pitchFamily="34" charset="0"/>
                <a:cs typeface="Arial" panose="020B0604020202020204" pitchFamily="34" charset="0"/>
              </a:rPr>
              <a:t>5) Multipliziert mit anderen Produktivkräften</a:t>
            </a:r>
            <a:endParaRPr lang="de-DE" sz="900" dirty="0">
              <a:latin typeface="Arial" panose="020B0604020202020204" pitchFamily="34" charset="0"/>
              <a:ea typeface="Hyundai Sans Text Office" panose="020B0504040000000000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61309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</Words>
  <Application>Microsoft Office PowerPoint</Application>
  <PresentationFormat>Bildschirmpräsentation (4:3)</PresentationFormat>
  <Paragraphs>70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Alexandra Koalick</dc:creator>
  <cp:lastModifiedBy>Alexandra Koalick</cp:lastModifiedBy>
  <cp:revision>2</cp:revision>
  <dcterms:created xsi:type="dcterms:W3CDTF">2020-12-18T10:48:24Z</dcterms:created>
  <dcterms:modified xsi:type="dcterms:W3CDTF">2021-12-21T09:00:11Z</dcterms:modified>
</cp:coreProperties>
</file>